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BA8636-68D7-474B-A40D-00877A6D3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4834467"/>
            <a:ext cx="9555627" cy="586380"/>
          </a:xfrm>
        </p:spPr>
        <p:txBody>
          <a:bodyPr>
            <a:normAutofit fontScale="90000"/>
          </a:bodyPr>
          <a:lstStyle/>
          <a:p>
            <a:r>
              <a:rPr lang="fr-FR" sz="3600" dirty="0">
                <a:latin typeface="Montserrat ExtraLight" panose="00000300000000000000" pitchFamily="2" charset="0"/>
              </a:rPr>
              <a:t>Office de tourisme de Los Santos - Présentation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2F540E-5340-4D87-ABC5-727C23ACF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420847"/>
            <a:ext cx="8825658" cy="582020"/>
          </a:xfrm>
        </p:spPr>
        <p:txBody>
          <a:bodyPr>
            <a:normAutofit/>
          </a:bodyPr>
          <a:lstStyle/>
          <a:p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Louis LECARDONNEL – Baptiste MASOUD</a:t>
            </a:r>
          </a:p>
        </p:txBody>
      </p:sp>
      <p:pic>
        <p:nvPicPr>
          <p:cNvPr id="5" name="Image 4" descr="Une image contenant crépuscule&#10;&#10;Description générée automatiquement">
            <a:extLst>
              <a:ext uri="{FF2B5EF4-FFF2-40B4-BE49-F238E27FC236}">
                <a16:creationId xmlns:a16="http://schemas.microsoft.com/office/drawing/2014/main" id="{05F89970-CC55-47B2-ADE0-DDD52273D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3" r="15414" b="-1"/>
          <a:stretch/>
        </p:blipFill>
        <p:spPr>
          <a:xfrm>
            <a:off x="1154953" y="462116"/>
            <a:ext cx="8825659" cy="4109891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1291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59562D-94C8-47FB-9619-7FC8B9C1F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La ville « fictive » de Los Santos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EF76D2-8356-4C62-8B56-5E3CFF2489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Tiré de la saga Grand Theft Auto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Inspirée de Los Angeles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6E73092-5DF4-4D8C-9067-271CD77085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Pourquoi a-t-on choisi ce lieu ?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Jeu mythique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Parle à la majorité</a:t>
            </a:r>
          </a:p>
          <a:p>
            <a:pPr lvl="1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411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723097-7079-4ACC-A78F-2E9E68EA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Le 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3CAF3B-BA30-4C84-8B44-69ADEC64B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Création d’un site Internet représentant l’office du tourisme de la ville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HTML5 – CSS3 – JS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Lien avec le projet tutoré</a:t>
            </a:r>
          </a:p>
        </p:txBody>
      </p:sp>
    </p:spTree>
    <p:extLst>
      <p:ext uri="{BB962C8B-B14F-4D97-AF65-F5344CB8AC3E}">
        <p14:creationId xmlns:p14="http://schemas.microsoft.com/office/powerpoint/2010/main" val="757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9CC28-6C14-477F-ABC1-253CF4BEE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Répartition du travail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D764B3-15B6-4B5E-9CC2-F70F96C0BA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Baptiste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monuments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Balise hr (soulignage arc-en-ciel)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Rapport</a:t>
            </a:r>
          </a:p>
          <a:p>
            <a:pPr lvl="1"/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Tooltip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image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230645FB-3740-4AE7-8930-5A2CDBCC88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Louis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d’accueil / histoire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Javascript (affichage carte)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contact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Footer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Présentation</a:t>
            </a:r>
          </a:p>
        </p:txBody>
      </p:sp>
    </p:spTree>
    <p:extLst>
      <p:ext uri="{BB962C8B-B14F-4D97-AF65-F5344CB8AC3E}">
        <p14:creationId xmlns:p14="http://schemas.microsoft.com/office/powerpoint/2010/main" val="869845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609E17-0161-4399-8CE0-13169F62D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Environnement de travail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ADCF1B-83C8-423F-942F-F5F6372891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 Atom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Paquet teletype : Collaborer en temps réel sur un (ou plusieurs) fichier(s)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Paquet html-</a:t>
            </a:r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preview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: Affichage en temps réel de la page html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6543A5-0105-4700-AA73-D37531E1B8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GitHub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Mise en place d’un dépôt GitHub afin de stocker et modifier le projet</a:t>
            </a:r>
          </a:p>
        </p:txBody>
      </p:sp>
    </p:spTree>
    <p:extLst>
      <p:ext uri="{BB962C8B-B14F-4D97-AF65-F5344CB8AC3E}">
        <p14:creationId xmlns:p14="http://schemas.microsoft.com/office/powerpoint/2010/main" val="97771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168BB-0C2C-4EFA-9453-C9335E03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Baptiste – Explication </a:t>
            </a:r>
            <a:r>
              <a:rPr lang="fr-FR" dirty="0" err="1">
                <a:latin typeface="Montserrat ExtraLight" panose="00000300000000000000" pitchFamily="2" charset="0"/>
              </a:rPr>
              <a:t>Tooltip</a:t>
            </a:r>
            <a:endParaRPr lang="fr-FR" dirty="0">
              <a:latin typeface="Montserrat ExtraLight" panose="000003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A552D0-8BD6-4F21-AA41-653CA624A6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9FE18FA-0E79-416D-8616-06D7DD627D6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34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48834A-6F9C-4129-A187-168F37A70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Louis – Explication Javascript</a:t>
            </a:r>
          </a:p>
        </p:txBody>
      </p:sp>
      <p:pic>
        <p:nvPicPr>
          <p:cNvPr id="8" name="Espace réservé du contenu 7" descr="Une image contenant texte, capture d’écran, dessin&#10;&#10;Description générée automatiquement">
            <a:extLst>
              <a:ext uri="{FF2B5EF4-FFF2-40B4-BE49-F238E27FC236}">
                <a16:creationId xmlns:a16="http://schemas.microsoft.com/office/drawing/2014/main" id="{B101437F-779C-4E75-A99D-132FDEC24E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50938" y="3243535"/>
            <a:ext cx="4829175" cy="2136230"/>
          </a:xfrm>
        </p:spPr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DF7110E3-C053-41AC-8C86-4C4EEDEA75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Affichage de la map :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Action de la fonction au clic sur le lien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 Javascript qui modifie le CSS de la page</a:t>
            </a:r>
          </a:p>
        </p:txBody>
      </p:sp>
    </p:spTree>
    <p:extLst>
      <p:ext uri="{BB962C8B-B14F-4D97-AF65-F5344CB8AC3E}">
        <p14:creationId xmlns:p14="http://schemas.microsoft.com/office/powerpoint/2010/main" val="1133611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42000"/>
                <a:hueMod val="42000"/>
                <a:satMod val="124000"/>
                <a:lumMod val="62000"/>
              </a:schemeClr>
              <a:schemeClr val="bg2">
                <a:tint val="96000"/>
                <a:satMod val="13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394E988-D4EB-4DA2-ACC0-5C2A9DCBA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fr-FR" dirty="0">
                <a:solidFill>
                  <a:schemeClr val="tx1"/>
                </a:solidFill>
                <a:latin typeface="Montserrat ExtraLight" panose="00000300000000000000" pitchFamily="2" charset="0"/>
              </a:rPr>
              <a:t>Conclusion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15C96D7-AEF1-4996-BA4F-6D7627AE2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Projet qui a permis d’approfondir des notions et d’en découvrir de nouvelles</a:t>
            </a:r>
          </a:p>
          <a:p>
            <a:r>
              <a:rPr lang="fr-FR" dirty="0">
                <a:solidFill>
                  <a:schemeClr val="tx1"/>
                </a:solidFill>
              </a:rPr>
              <a:t>Mise en pratique concrète de la conception de documents</a:t>
            </a:r>
          </a:p>
          <a:p>
            <a:r>
              <a:rPr lang="fr-FR" dirty="0">
                <a:solidFill>
                  <a:schemeClr val="tx1"/>
                </a:solidFill>
              </a:rPr>
              <a:t>Projet qui nous tenait à cœur (Grand Theft Auto)</a:t>
            </a:r>
          </a:p>
          <a:p>
            <a:r>
              <a:rPr lang="fr-FR" dirty="0">
                <a:solidFill>
                  <a:schemeClr val="tx1"/>
                </a:solidFill>
              </a:rPr>
              <a:t>Améliorations possibles : footer plus élaboré, incorporation de JS dans plus d’éléments, meilleure design des pages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0308D749-5984-4BB8-A788-A85D24304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B31166"/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5B8172D-A4C8-41B4-8991-78BBEC403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7718854" y="6391839"/>
            <a:ext cx="2997637" cy="30479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b="1" dirty="0">
              <a:solidFill>
                <a:srgbClr val="B311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543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228</Words>
  <Application>Microsoft Office PowerPoint</Application>
  <PresentationFormat>Grand écran</PresentationFormat>
  <Paragraphs>42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Montserrat ExtraLight</vt:lpstr>
      <vt:lpstr>Roboto</vt:lpstr>
      <vt:lpstr>Wingdings 3</vt:lpstr>
      <vt:lpstr>Salle d’ions</vt:lpstr>
      <vt:lpstr>Office de tourisme de Los Santos - Présentation</vt:lpstr>
      <vt:lpstr>La ville « fictive » de Los Santos</vt:lpstr>
      <vt:lpstr>Le travail effectué</vt:lpstr>
      <vt:lpstr>Répartition du travail</vt:lpstr>
      <vt:lpstr>Environnement de travail</vt:lpstr>
      <vt:lpstr>Baptiste – Explication Tooltip</vt:lpstr>
      <vt:lpstr>Louis – Explication Javascript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de tourisme de Los Santos - Présentation</dc:title>
  <dc:creator>Louis Lecardonnel</dc:creator>
  <cp:lastModifiedBy>Louis Lecardonnel</cp:lastModifiedBy>
  <cp:revision>2</cp:revision>
  <dcterms:created xsi:type="dcterms:W3CDTF">2020-01-13T19:22:19Z</dcterms:created>
  <dcterms:modified xsi:type="dcterms:W3CDTF">2020-01-13T19:42:27Z</dcterms:modified>
</cp:coreProperties>
</file>